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1" r:id="rId2"/>
    <p:sldId id="272" r:id="rId3"/>
    <p:sldId id="263" r:id="rId4"/>
    <p:sldId id="270" r:id="rId5"/>
    <p:sldId id="256" r:id="rId6"/>
    <p:sldId id="262" r:id="rId7"/>
    <p:sldId id="258" r:id="rId8"/>
    <p:sldId id="267" r:id="rId9"/>
    <p:sldId id="265" r:id="rId10"/>
    <p:sldId id="266" r:id="rId11"/>
  </p:sldIdLst>
  <p:sldSz cx="12801600" cy="9601200" type="A3"/>
  <p:notesSz cx="6797675" cy="9926638"/>
  <p:defaultTextStyle>
    <a:defPPr>
      <a:defRPr lang="ja-JP"/>
    </a:defPPr>
    <a:lvl1pPr marL="0" algn="l" defTabSz="2428189" rtl="0" eaLnBrk="1" latinLnBrk="0" hangingPunct="1">
      <a:defRPr kumimoji="1" sz="4800" kern="1200">
        <a:solidFill>
          <a:schemeClr val="tx1"/>
        </a:solidFill>
        <a:latin typeface="+mn-lt"/>
        <a:ea typeface="+mn-ea"/>
        <a:cs typeface="+mn-cs"/>
      </a:defRPr>
    </a:lvl1pPr>
    <a:lvl2pPr marL="1214095" algn="l" defTabSz="2428189" rtl="0" eaLnBrk="1" latinLnBrk="0" hangingPunct="1">
      <a:defRPr kumimoji="1" sz="4800" kern="1200">
        <a:solidFill>
          <a:schemeClr val="tx1"/>
        </a:solidFill>
        <a:latin typeface="+mn-lt"/>
        <a:ea typeface="+mn-ea"/>
        <a:cs typeface="+mn-cs"/>
      </a:defRPr>
    </a:lvl2pPr>
    <a:lvl3pPr marL="2428189" algn="l" defTabSz="2428189" rtl="0" eaLnBrk="1" latinLnBrk="0" hangingPunct="1">
      <a:defRPr kumimoji="1" sz="4800" kern="1200">
        <a:solidFill>
          <a:schemeClr val="tx1"/>
        </a:solidFill>
        <a:latin typeface="+mn-lt"/>
        <a:ea typeface="+mn-ea"/>
        <a:cs typeface="+mn-cs"/>
      </a:defRPr>
    </a:lvl3pPr>
    <a:lvl4pPr marL="3642284" algn="l" defTabSz="2428189" rtl="0" eaLnBrk="1" latinLnBrk="0" hangingPunct="1">
      <a:defRPr kumimoji="1" sz="4800" kern="1200">
        <a:solidFill>
          <a:schemeClr val="tx1"/>
        </a:solidFill>
        <a:latin typeface="+mn-lt"/>
        <a:ea typeface="+mn-ea"/>
        <a:cs typeface="+mn-cs"/>
      </a:defRPr>
    </a:lvl4pPr>
    <a:lvl5pPr marL="4856378" algn="l" defTabSz="2428189" rtl="0" eaLnBrk="1" latinLnBrk="0" hangingPunct="1">
      <a:defRPr kumimoji="1" sz="4800" kern="1200">
        <a:solidFill>
          <a:schemeClr val="tx1"/>
        </a:solidFill>
        <a:latin typeface="+mn-lt"/>
        <a:ea typeface="+mn-ea"/>
        <a:cs typeface="+mn-cs"/>
      </a:defRPr>
    </a:lvl5pPr>
    <a:lvl6pPr marL="6070473" algn="l" defTabSz="2428189" rtl="0" eaLnBrk="1" latinLnBrk="0" hangingPunct="1">
      <a:defRPr kumimoji="1" sz="4800" kern="1200">
        <a:solidFill>
          <a:schemeClr val="tx1"/>
        </a:solidFill>
        <a:latin typeface="+mn-lt"/>
        <a:ea typeface="+mn-ea"/>
        <a:cs typeface="+mn-cs"/>
      </a:defRPr>
    </a:lvl6pPr>
    <a:lvl7pPr marL="7284568" algn="l" defTabSz="2428189" rtl="0" eaLnBrk="1" latinLnBrk="0" hangingPunct="1">
      <a:defRPr kumimoji="1" sz="4800" kern="1200">
        <a:solidFill>
          <a:schemeClr val="tx1"/>
        </a:solidFill>
        <a:latin typeface="+mn-lt"/>
        <a:ea typeface="+mn-ea"/>
        <a:cs typeface="+mn-cs"/>
      </a:defRPr>
    </a:lvl7pPr>
    <a:lvl8pPr marL="8498662" algn="l" defTabSz="2428189" rtl="0" eaLnBrk="1" latinLnBrk="0" hangingPunct="1">
      <a:defRPr kumimoji="1" sz="4800" kern="1200">
        <a:solidFill>
          <a:schemeClr val="tx1"/>
        </a:solidFill>
        <a:latin typeface="+mn-lt"/>
        <a:ea typeface="+mn-ea"/>
        <a:cs typeface="+mn-cs"/>
      </a:defRPr>
    </a:lvl8pPr>
    <a:lvl9pPr marL="9712757" algn="l" defTabSz="2428189" rtl="0" eaLnBrk="1" latinLnBrk="0" hangingPunct="1">
      <a:defRPr kumimoji="1"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5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1164" y="60"/>
      </p:cViewPr>
      <p:guideLst>
        <p:guide orient="horz" pos="3025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448" cy="496253"/>
          </a:xfrm>
          <a:prstGeom prst="rect">
            <a:avLst/>
          </a:prstGeom>
        </p:spPr>
        <p:txBody>
          <a:bodyPr vert="horz" lIns="91292" tIns="45646" rIns="91292" bIns="4564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643" y="1"/>
            <a:ext cx="2945448" cy="496253"/>
          </a:xfrm>
          <a:prstGeom prst="rect">
            <a:avLst/>
          </a:prstGeom>
        </p:spPr>
        <p:txBody>
          <a:bodyPr vert="horz" lIns="91292" tIns="45646" rIns="91292" bIns="45646" rtlCol="0"/>
          <a:lstStyle>
            <a:lvl1pPr algn="r">
              <a:defRPr sz="1200"/>
            </a:lvl1pPr>
          </a:lstStyle>
          <a:p>
            <a:fld id="{1D1204A7-AAAE-4365-9D1A-74B62F5AC9E0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428801"/>
            <a:ext cx="2945448" cy="496251"/>
          </a:xfrm>
          <a:prstGeom prst="rect">
            <a:avLst/>
          </a:prstGeom>
        </p:spPr>
        <p:txBody>
          <a:bodyPr vert="horz" lIns="91292" tIns="45646" rIns="91292" bIns="4564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643" y="9428801"/>
            <a:ext cx="2945448" cy="496251"/>
          </a:xfrm>
          <a:prstGeom prst="rect">
            <a:avLst/>
          </a:prstGeom>
        </p:spPr>
        <p:txBody>
          <a:bodyPr vert="horz" lIns="91292" tIns="45646" rIns="91292" bIns="45646" rtlCol="0" anchor="b"/>
          <a:lstStyle>
            <a:lvl1pPr algn="r">
              <a:defRPr sz="1200"/>
            </a:lvl1pPr>
          </a:lstStyle>
          <a:p>
            <a:fld id="{F22C8652-F717-40FE-BC23-892CB84D84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922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60" cy="496332"/>
          </a:xfrm>
          <a:prstGeom prst="rect">
            <a:avLst/>
          </a:prstGeom>
        </p:spPr>
        <p:txBody>
          <a:bodyPr vert="horz" lIns="91292" tIns="45646" rIns="91292" bIns="4564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60" cy="496332"/>
          </a:xfrm>
          <a:prstGeom prst="rect">
            <a:avLst/>
          </a:prstGeom>
        </p:spPr>
        <p:txBody>
          <a:bodyPr vert="horz" lIns="91292" tIns="45646" rIns="91292" bIns="45646" rtlCol="0"/>
          <a:lstStyle>
            <a:lvl1pPr algn="r">
              <a:defRPr sz="1200"/>
            </a:lvl1pPr>
          </a:lstStyle>
          <a:p>
            <a:fld id="{8617CF6E-41B8-475B-8D1E-5767FDD1B817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2" tIns="45646" rIns="91292" bIns="4564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9" y="4715154"/>
            <a:ext cx="5438139" cy="4466987"/>
          </a:xfrm>
          <a:prstGeom prst="rect">
            <a:avLst/>
          </a:prstGeom>
        </p:spPr>
        <p:txBody>
          <a:bodyPr vert="horz" lIns="91292" tIns="45646" rIns="91292" bIns="4564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60" cy="496332"/>
          </a:xfrm>
          <a:prstGeom prst="rect">
            <a:avLst/>
          </a:prstGeom>
        </p:spPr>
        <p:txBody>
          <a:bodyPr vert="horz" lIns="91292" tIns="45646" rIns="91292" bIns="4564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60" cy="496332"/>
          </a:xfrm>
          <a:prstGeom prst="rect">
            <a:avLst/>
          </a:prstGeom>
        </p:spPr>
        <p:txBody>
          <a:bodyPr vert="horz" lIns="91292" tIns="45646" rIns="91292" bIns="45646" rtlCol="0" anchor="b"/>
          <a:lstStyle>
            <a:lvl1pPr algn="r">
              <a:defRPr sz="1200"/>
            </a:lvl1pPr>
          </a:lstStyle>
          <a:p>
            <a:fld id="{6B4A72EF-4A4A-4C80-9477-7E9568AEDC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018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28189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1214095" algn="l" defTabSz="2428189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2428189" algn="l" defTabSz="2428189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3642284" algn="l" defTabSz="2428189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4856378" algn="l" defTabSz="2428189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6070473" algn="l" defTabSz="2428189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7284568" algn="l" defTabSz="2428189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8498662" algn="l" defTabSz="2428189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9712757" algn="l" defTabSz="2428189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195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A72EF-4A4A-4C80-9477-7E9568AEDC6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607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A72EF-4A4A-4C80-9477-7E9568AEDC6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092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60120" y="2982597"/>
            <a:ext cx="10881360" cy="2058034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20240" y="5440681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14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28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42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56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70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284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498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12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15C6-242A-4773-A23E-F4FF34CDFAB0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1129-3F8D-4D70-AB6A-FB48C976D9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485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15C6-242A-4773-A23E-F4FF34CDFAB0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1129-3F8D-4D70-AB6A-FB48C976D9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56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281160" y="202252"/>
            <a:ext cx="2880360" cy="430053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40080" y="202252"/>
            <a:ext cx="8427720" cy="430053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15C6-242A-4773-A23E-F4FF34CDFAB0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1129-3F8D-4D70-AB6A-FB48C976D9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871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15C6-242A-4773-A23E-F4FF34CDFAB0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1129-3F8D-4D70-AB6A-FB48C976D9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583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1238" y="6169662"/>
            <a:ext cx="10881360" cy="1906905"/>
          </a:xfrm>
        </p:spPr>
        <p:txBody>
          <a:bodyPr anchor="t"/>
          <a:lstStyle>
            <a:lvl1pPr algn="l">
              <a:defRPr sz="106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1pPr>
            <a:lvl2pPr marL="1214095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428189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3pPr>
            <a:lvl4pPr marL="3642284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4pPr>
            <a:lvl5pPr marL="4856378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5pPr>
            <a:lvl6pPr marL="6070473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6pPr>
            <a:lvl7pPr marL="7284568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7pPr>
            <a:lvl8pPr marL="8498662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8pPr>
            <a:lvl9pPr marL="9712757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15C6-242A-4773-A23E-F4FF34CDFAB0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1129-3F8D-4D70-AB6A-FB48C976D9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0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40080" y="1175707"/>
            <a:ext cx="5654040" cy="3327084"/>
          </a:xfrm>
        </p:spPr>
        <p:txBody>
          <a:bodyPr/>
          <a:lstStyle>
            <a:lvl1pPr>
              <a:defRPr sz="7400"/>
            </a:lvl1pPr>
            <a:lvl2pPr>
              <a:defRPr sz="6400"/>
            </a:lvl2pPr>
            <a:lvl3pPr>
              <a:defRPr sz="53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07481" y="1175707"/>
            <a:ext cx="5654040" cy="3327084"/>
          </a:xfrm>
        </p:spPr>
        <p:txBody>
          <a:bodyPr/>
          <a:lstStyle>
            <a:lvl1pPr>
              <a:defRPr sz="7400"/>
            </a:lvl1pPr>
            <a:lvl2pPr>
              <a:defRPr sz="6400"/>
            </a:lvl2pPr>
            <a:lvl3pPr>
              <a:defRPr sz="53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15C6-242A-4773-A23E-F4FF34CDFAB0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1129-3F8D-4D70-AB6A-FB48C976D9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57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0" y="384494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149161"/>
            <a:ext cx="5656263" cy="895666"/>
          </a:xfrm>
        </p:spPr>
        <p:txBody>
          <a:bodyPr anchor="b"/>
          <a:lstStyle>
            <a:lvl1pPr marL="0" indent="0">
              <a:buNone/>
              <a:defRPr sz="6400" b="1"/>
            </a:lvl1pPr>
            <a:lvl2pPr marL="1214095" indent="0">
              <a:buNone/>
              <a:defRPr sz="5300" b="1"/>
            </a:lvl2pPr>
            <a:lvl3pPr marL="2428189" indent="0">
              <a:buNone/>
              <a:defRPr sz="4800" b="1"/>
            </a:lvl3pPr>
            <a:lvl4pPr marL="3642284" indent="0">
              <a:buNone/>
              <a:defRPr sz="4200" b="1"/>
            </a:lvl4pPr>
            <a:lvl5pPr marL="4856378" indent="0">
              <a:buNone/>
              <a:defRPr sz="4200" b="1"/>
            </a:lvl5pPr>
            <a:lvl6pPr marL="6070473" indent="0">
              <a:buNone/>
              <a:defRPr sz="4200" b="1"/>
            </a:lvl6pPr>
            <a:lvl7pPr marL="7284568" indent="0">
              <a:buNone/>
              <a:defRPr sz="4200" b="1"/>
            </a:lvl7pPr>
            <a:lvl8pPr marL="8498662" indent="0">
              <a:buNone/>
              <a:defRPr sz="4200" b="1"/>
            </a:lvl8pPr>
            <a:lvl9pPr marL="9712757" indent="0">
              <a:buNone/>
              <a:defRPr sz="4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0080" y="3044824"/>
            <a:ext cx="5656263" cy="5531803"/>
          </a:xfrm>
        </p:spPr>
        <p:txBody>
          <a:bodyPr/>
          <a:lstStyle>
            <a:lvl1pPr>
              <a:defRPr sz="6400"/>
            </a:lvl1pPr>
            <a:lvl2pPr>
              <a:defRPr sz="53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503038" y="2149161"/>
            <a:ext cx="5658485" cy="895666"/>
          </a:xfrm>
        </p:spPr>
        <p:txBody>
          <a:bodyPr anchor="b"/>
          <a:lstStyle>
            <a:lvl1pPr marL="0" indent="0">
              <a:buNone/>
              <a:defRPr sz="6400" b="1"/>
            </a:lvl1pPr>
            <a:lvl2pPr marL="1214095" indent="0">
              <a:buNone/>
              <a:defRPr sz="5300" b="1"/>
            </a:lvl2pPr>
            <a:lvl3pPr marL="2428189" indent="0">
              <a:buNone/>
              <a:defRPr sz="4800" b="1"/>
            </a:lvl3pPr>
            <a:lvl4pPr marL="3642284" indent="0">
              <a:buNone/>
              <a:defRPr sz="4200" b="1"/>
            </a:lvl4pPr>
            <a:lvl5pPr marL="4856378" indent="0">
              <a:buNone/>
              <a:defRPr sz="4200" b="1"/>
            </a:lvl5pPr>
            <a:lvl6pPr marL="6070473" indent="0">
              <a:buNone/>
              <a:defRPr sz="4200" b="1"/>
            </a:lvl6pPr>
            <a:lvl7pPr marL="7284568" indent="0">
              <a:buNone/>
              <a:defRPr sz="4200" b="1"/>
            </a:lvl7pPr>
            <a:lvl8pPr marL="8498662" indent="0">
              <a:buNone/>
              <a:defRPr sz="4200" b="1"/>
            </a:lvl8pPr>
            <a:lvl9pPr marL="9712757" indent="0">
              <a:buNone/>
              <a:defRPr sz="4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503038" y="3044824"/>
            <a:ext cx="5658485" cy="5531803"/>
          </a:xfrm>
        </p:spPr>
        <p:txBody>
          <a:bodyPr/>
          <a:lstStyle>
            <a:lvl1pPr>
              <a:defRPr sz="6400"/>
            </a:lvl1pPr>
            <a:lvl2pPr>
              <a:defRPr sz="53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15C6-242A-4773-A23E-F4FF34CDFAB0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1129-3F8D-4D70-AB6A-FB48C976D9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93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15C6-242A-4773-A23E-F4FF34CDFAB0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1129-3F8D-4D70-AB6A-FB48C976D9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448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15C6-242A-4773-A23E-F4FF34CDFAB0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1129-3F8D-4D70-AB6A-FB48C976D9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75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3" y="382273"/>
            <a:ext cx="4211639" cy="1626870"/>
          </a:xfrm>
        </p:spPr>
        <p:txBody>
          <a:bodyPr anchor="b"/>
          <a:lstStyle>
            <a:lvl1pPr algn="l">
              <a:defRPr sz="53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05070" y="382275"/>
            <a:ext cx="7156450" cy="8194357"/>
          </a:xfrm>
        </p:spPr>
        <p:txBody>
          <a:bodyPr/>
          <a:lstStyle>
            <a:lvl1pPr>
              <a:defRPr sz="8500"/>
            </a:lvl1pPr>
            <a:lvl2pPr>
              <a:defRPr sz="7400"/>
            </a:lvl2pPr>
            <a:lvl3pPr>
              <a:defRPr sz="64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40083" y="2009142"/>
            <a:ext cx="4211639" cy="6567487"/>
          </a:xfrm>
        </p:spPr>
        <p:txBody>
          <a:bodyPr/>
          <a:lstStyle>
            <a:lvl1pPr marL="0" indent="0">
              <a:buNone/>
              <a:defRPr sz="3700"/>
            </a:lvl1pPr>
            <a:lvl2pPr marL="1214095" indent="0">
              <a:buNone/>
              <a:defRPr sz="3200"/>
            </a:lvl2pPr>
            <a:lvl3pPr marL="2428189" indent="0">
              <a:buNone/>
              <a:defRPr sz="2700"/>
            </a:lvl3pPr>
            <a:lvl4pPr marL="3642284" indent="0">
              <a:buNone/>
              <a:defRPr sz="2400"/>
            </a:lvl4pPr>
            <a:lvl5pPr marL="4856378" indent="0">
              <a:buNone/>
              <a:defRPr sz="2400"/>
            </a:lvl5pPr>
            <a:lvl6pPr marL="6070473" indent="0">
              <a:buNone/>
              <a:defRPr sz="2400"/>
            </a:lvl6pPr>
            <a:lvl7pPr marL="7284568" indent="0">
              <a:buNone/>
              <a:defRPr sz="2400"/>
            </a:lvl7pPr>
            <a:lvl8pPr marL="8498662" indent="0">
              <a:buNone/>
              <a:defRPr sz="2400"/>
            </a:lvl8pPr>
            <a:lvl9pPr marL="9712757" indent="0">
              <a:buNone/>
              <a:defRPr sz="24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15C6-242A-4773-A23E-F4FF34CDFAB0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1129-3F8D-4D70-AB6A-FB48C976D9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92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9204" y="6720842"/>
            <a:ext cx="7680960" cy="793433"/>
          </a:xfrm>
        </p:spPr>
        <p:txBody>
          <a:bodyPr anchor="b"/>
          <a:lstStyle>
            <a:lvl1pPr algn="l">
              <a:defRPr sz="53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509204" y="857885"/>
            <a:ext cx="7680960" cy="5760720"/>
          </a:xfrm>
        </p:spPr>
        <p:txBody>
          <a:bodyPr/>
          <a:lstStyle>
            <a:lvl1pPr marL="0" indent="0">
              <a:buNone/>
              <a:defRPr sz="8500"/>
            </a:lvl1pPr>
            <a:lvl2pPr marL="1214095" indent="0">
              <a:buNone/>
              <a:defRPr sz="7400"/>
            </a:lvl2pPr>
            <a:lvl3pPr marL="2428189" indent="0">
              <a:buNone/>
              <a:defRPr sz="6400"/>
            </a:lvl3pPr>
            <a:lvl4pPr marL="3642284" indent="0">
              <a:buNone/>
              <a:defRPr sz="5300"/>
            </a:lvl4pPr>
            <a:lvl5pPr marL="4856378" indent="0">
              <a:buNone/>
              <a:defRPr sz="5300"/>
            </a:lvl5pPr>
            <a:lvl6pPr marL="6070473" indent="0">
              <a:buNone/>
              <a:defRPr sz="5300"/>
            </a:lvl6pPr>
            <a:lvl7pPr marL="7284568" indent="0">
              <a:buNone/>
              <a:defRPr sz="5300"/>
            </a:lvl7pPr>
            <a:lvl8pPr marL="8498662" indent="0">
              <a:buNone/>
              <a:defRPr sz="5300"/>
            </a:lvl8pPr>
            <a:lvl9pPr marL="9712757" indent="0">
              <a:buNone/>
              <a:defRPr sz="5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09204" y="7514275"/>
            <a:ext cx="7680960" cy="1126808"/>
          </a:xfrm>
        </p:spPr>
        <p:txBody>
          <a:bodyPr/>
          <a:lstStyle>
            <a:lvl1pPr marL="0" indent="0">
              <a:buNone/>
              <a:defRPr sz="3700"/>
            </a:lvl1pPr>
            <a:lvl2pPr marL="1214095" indent="0">
              <a:buNone/>
              <a:defRPr sz="3200"/>
            </a:lvl2pPr>
            <a:lvl3pPr marL="2428189" indent="0">
              <a:buNone/>
              <a:defRPr sz="2700"/>
            </a:lvl3pPr>
            <a:lvl4pPr marL="3642284" indent="0">
              <a:buNone/>
              <a:defRPr sz="2400"/>
            </a:lvl4pPr>
            <a:lvl5pPr marL="4856378" indent="0">
              <a:buNone/>
              <a:defRPr sz="2400"/>
            </a:lvl5pPr>
            <a:lvl6pPr marL="6070473" indent="0">
              <a:buNone/>
              <a:defRPr sz="2400"/>
            </a:lvl6pPr>
            <a:lvl7pPr marL="7284568" indent="0">
              <a:buNone/>
              <a:defRPr sz="2400"/>
            </a:lvl7pPr>
            <a:lvl8pPr marL="8498662" indent="0">
              <a:buNone/>
              <a:defRPr sz="2400"/>
            </a:lvl8pPr>
            <a:lvl9pPr marL="9712757" indent="0">
              <a:buNone/>
              <a:defRPr sz="24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15C6-242A-4773-A23E-F4FF34CDFAB0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1129-3F8D-4D70-AB6A-FB48C976D9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341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40080" y="384494"/>
            <a:ext cx="11521440" cy="1600200"/>
          </a:xfrm>
          <a:prstGeom prst="rect">
            <a:avLst/>
          </a:prstGeom>
        </p:spPr>
        <p:txBody>
          <a:bodyPr vert="horz" lIns="242819" tIns="121409" rIns="242819" bIns="121409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9"/>
          </a:xfrm>
          <a:prstGeom prst="rect">
            <a:avLst/>
          </a:prstGeom>
        </p:spPr>
        <p:txBody>
          <a:bodyPr vert="horz" lIns="242819" tIns="121409" rIns="242819" bIns="121409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40080" y="8898894"/>
            <a:ext cx="2987040" cy="511177"/>
          </a:xfrm>
          <a:prstGeom prst="rect">
            <a:avLst/>
          </a:prstGeom>
        </p:spPr>
        <p:txBody>
          <a:bodyPr vert="horz" lIns="242819" tIns="121409" rIns="242819" bIns="121409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615C6-242A-4773-A23E-F4FF34CDFAB0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373880" y="8898894"/>
            <a:ext cx="4053840" cy="511177"/>
          </a:xfrm>
          <a:prstGeom prst="rect">
            <a:avLst/>
          </a:prstGeom>
        </p:spPr>
        <p:txBody>
          <a:bodyPr vert="horz" lIns="242819" tIns="121409" rIns="242819" bIns="121409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74481" y="8898894"/>
            <a:ext cx="2987040" cy="511177"/>
          </a:xfrm>
          <a:prstGeom prst="rect">
            <a:avLst/>
          </a:prstGeom>
        </p:spPr>
        <p:txBody>
          <a:bodyPr vert="horz" lIns="242819" tIns="121409" rIns="242819" bIns="121409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81129-3F8D-4D70-AB6A-FB48C976D9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42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428189" rtl="0" eaLnBrk="1" latinLnBrk="0" hangingPunct="1">
        <a:spcBef>
          <a:spcPct val="0"/>
        </a:spcBef>
        <a:buNone/>
        <a:defRPr kumimoji="1" sz="11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0571" indent="-910571" algn="l" defTabSz="242818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1972904" indent="-758809" algn="l" defTabSz="2428189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035237" indent="-607047" algn="l" defTabSz="242818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4249331" indent="-607047" algn="l" defTabSz="2428189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5463426" indent="-607047" algn="l" defTabSz="2428189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677520" indent="-607047" algn="l" defTabSz="242818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891615" indent="-607047" algn="l" defTabSz="242818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05710" indent="-607047" algn="l" defTabSz="242818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19804" indent="-607047" algn="l" defTabSz="2428189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2428189" rtl="0" eaLnBrk="1" latinLnBrk="0" hangingPunct="1"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4095" algn="l" defTabSz="2428189" rtl="0" eaLnBrk="1" latinLnBrk="0" hangingPunct="1"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28189" algn="l" defTabSz="2428189" rtl="0" eaLnBrk="1" latinLnBrk="0" hangingPunct="1"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42284" algn="l" defTabSz="2428189" rtl="0" eaLnBrk="1" latinLnBrk="0" hangingPunct="1"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56378" algn="l" defTabSz="2428189" rtl="0" eaLnBrk="1" latinLnBrk="0" hangingPunct="1"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70473" algn="l" defTabSz="2428189" rtl="0" eaLnBrk="1" latinLnBrk="0" hangingPunct="1"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284568" algn="l" defTabSz="2428189" rtl="0" eaLnBrk="1" latinLnBrk="0" hangingPunct="1"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498662" algn="l" defTabSz="2428189" rtl="0" eaLnBrk="1" latinLnBrk="0" hangingPunct="1"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12757" algn="l" defTabSz="2428189" rtl="0" eaLnBrk="1" latinLnBrk="0" hangingPunct="1">
        <a:defRPr kumimoji="1"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5.wdp"/><Relationship Id="rId5" Type="http://schemas.openxmlformats.org/officeDocument/2006/relationships/image" Target="../media/image18.png"/><Relationship Id="rId4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1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3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12801600" cy="44093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ja-JP" altLang="en-US" sz="9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まず１か月、</a:t>
            </a:r>
            <a:r>
              <a:rPr lang="en-US" altLang="ja-JP" sz="9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/>
            </a:r>
            <a:br>
              <a:rPr lang="en-US" altLang="ja-JP" sz="9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9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続けてみましょう！</a:t>
            </a:r>
            <a:r>
              <a:rPr lang="en-US" altLang="ja-JP" sz="9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/>
            </a:r>
            <a:br>
              <a:rPr lang="en-US" altLang="ja-JP" sz="9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/>
            </a:r>
            <a:br>
              <a:rPr lang="en-US" altLang="ja-JP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endParaRPr kumimoji="1" lang="ja-JP" altLang="en-US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22214" y="3360440"/>
            <a:ext cx="10495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～階段を使いましょう～</a:t>
            </a:r>
            <a:r>
              <a:rPr lang="ja-JP" altLang="en-US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40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仙台あるこう会社</a:t>
            </a:r>
            <a:endParaRPr kumimoji="1" lang="ja-JP" altLang="en-US" sz="40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3267" y="4610718"/>
            <a:ext cx="2898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例）</a:t>
            </a:r>
            <a:endParaRPr kumimoji="1" lang="ja-JP" altLang="en-US" sz="40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7" name="四角形吹き出し 6"/>
          <p:cNvSpPr/>
          <p:nvPr/>
        </p:nvSpPr>
        <p:spPr>
          <a:xfrm>
            <a:off x="12939594" y="192088"/>
            <a:ext cx="6120680" cy="5688632"/>
          </a:xfrm>
          <a:prstGeom prst="wedgeRectCallout">
            <a:avLst>
              <a:gd name="adj1" fmla="val -73659"/>
              <a:gd name="adj2" fmla="val 129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kumimoji="1" lang="ja-JP" altLang="en-US" sz="4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サンプル</a:t>
            </a:r>
            <a:r>
              <a:rPr kumimoji="1" lang="en-US" altLang="ja-JP" sz="4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</a:p>
          <a:p>
            <a:pPr algn="ctr"/>
            <a:endParaRPr kumimoji="1" lang="en-US" altLang="ja-JP" sz="4400" b="1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4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会社名や階段数等を変更してご利用ください。</a:t>
            </a:r>
            <a:endParaRPr kumimoji="1" lang="en-US" altLang="ja-JP" sz="4400" b="1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4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階段</a:t>
            </a:r>
            <a:r>
              <a:rPr lang="ja-JP" altLang="en-US" sz="4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に貼る</a:t>
            </a:r>
            <a:r>
              <a:rPr lang="ja-JP" altLang="en-US" sz="4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際</a:t>
            </a:r>
            <a:r>
              <a:rPr lang="ja-JP" altLang="en-US" sz="4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は、ラミネート等で補強して、蹴り上げ面に貼ってください。</a:t>
            </a:r>
            <a:endParaRPr lang="en-US" altLang="ja-JP" sz="4400" b="1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8" name="図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5"/>
          <a:stretch/>
        </p:blipFill>
        <p:spPr bwMode="auto">
          <a:xfrm>
            <a:off x="573267" y="5458236"/>
            <a:ext cx="5628756" cy="3681886"/>
          </a:xfrm>
          <a:prstGeom prst="rect">
            <a:avLst/>
          </a:prstGeom>
          <a:ln w="9525" cap="flat" cmpd="sng" algn="ctr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図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840" y="5418757"/>
            <a:ext cx="5619937" cy="3697701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4" name="正方形/長方形 3"/>
          <p:cNvSpPr/>
          <p:nvPr/>
        </p:nvSpPr>
        <p:spPr>
          <a:xfrm>
            <a:off x="0" y="-1521460"/>
            <a:ext cx="3128301" cy="13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使い方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96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258456" y="4944616"/>
            <a:ext cx="13356000" cy="4680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endParaRPr kumimoji="1" lang="ja-JP" altLang="en-US" sz="40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-258456" y="-23936"/>
            <a:ext cx="13356000" cy="468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242819" tIns="121409" rIns="242819" bIns="121409" rtlCol="0" anchor="ctr">
            <a:normAutofit fontScale="97500"/>
          </a:bodyPr>
          <a:lstStyle>
            <a:lvl1pPr algn="ctr" defTabSz="2428189" rtl="0" eaLnBrk="1" latinLnBrk="0" hangingPunct="1">
              <a:spcBef>
                <a:spcPct val="0"/>
              </a:spcBef>
              <a:buNone/>
              <a:defRPr kumimoji="1" sz="11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101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5304656"/>
            <a:ext cx="12800584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</a:t>
            </a:r>
            <a:r>
              <a:rPr lang="ja-JP" altLang="en-US" sz="880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階</a:t>
            </a:r>
            <a:r>
              <a:rPr lang="ja-JP" altLang="en-US" sz="8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から</a:t>
            </a:r>
            <a:r>
              <a:rPr lang="ja-JP" altLang="en-US" sz="8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</a:t>
            </a:r>
            <a:r>
              <a:rPr lang="ja-JP" altLang="en-US" sz="8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階まで</a:t>
            </a:r>
            <a:endParaRPr lang="en-US" altLang="ja-JP" sz="8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lang="ja-JP" altLang="en-US" sz="115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</a:t>
            </a:r>
            <a:r>
              <a:rPr lang="ja-JP" altLang="en-US" sz="115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</a:t>
            </a:r>
            <a:r>
              <a:rPr kumimoji="1" lang="ja-JP" altLang="en-US" sz="115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段</a:t>
            </a:r>
            <a:endParaRPr kumimoji="1" lang="ja-JP" altLang="en-US" sz="115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89312" y="8609877"/>
            <a:ext cx="108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～階段を使いましょう～　仙台あるこう会社</a:t>
            </a:r>
            <a:endParaRPr kumimoji="1" lang="ja-JP" altLang="en-US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408112"/>
            <a:ext cx="128016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</a:t>
            </a:r>
            <a:r>
              <a:rPr lang="ja-JP" altLang="en-US" sz="8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階から</a:t>
            </a:r>
            <a:r>
              <a:rPr lang="ja-JP" altLang="en-US" sz="8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</a:t>
            </a:r>
            <a:r>
              <a:rPr lang="ja-JP" altLang="en-US" sz="8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階まで</a:t>
            </a:r>
            <a:endParaRPr lang="en-US" altLang="ja-JP" sz="8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lang="ja-JP" altLang="en-US" sz="115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</a:t>
            </a:r>
            <a:r>
              <a:rPr lang="ja-JP" altLang="en-US" sz="115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</a:t>
            </a:r>
            <a:r>
              <a:rPr lang="ja-JP" altLang="en-US" sz="115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段</a:t>
            </a:r>
            <a:endParaRPr lang="en-US" altLang="ja-JP" sz="115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88232" y="3728945"/>
            <a:ext cx="108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～階段を使いましょう～　仙台あるこう会社</a:t>
            </a:r>
            <a:endParaRPr kumimoji="1" lang="ja-JP" altLang="en-US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8" name="AutoShape 4" descr="https://pictogram-free.com/highresolution/152-free-pictogram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AutoShape 7" descr="https://pictogram-free.com/highresolution/152-free-pictogram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11" name="カギ線コネクタ 10"/>
          <p:cNvCxnSpPr/>
          <p:nvPr/>
        </p:nvCxnSpPr>
        <p:spPr>
          <a:xfrm flipV="1">
            <a:off x="1983756" y="2072558"/>
            <a:ext cx="8352928" cy="1492006"/>
          </a:xfrm>
          <a:prstGeom prst="bentConnector3">
            <a:avLst>
              <a:gd name="adj1" fmla="val 78736"/>
            </a:avLst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カギ線コネクタ 15"/>
          <p:cNvCxnSpPr/>
          <p:nvPr/>
        </p:nvCxnSpPr>
        <p:spPr>
          <a:xfrm flipV="1">
            <a:off x="10335669" y="1300642"/>
            <a:ext cx="2368351" cy="771916"/>
          </a:xfrm>
          <a:prstGeom prst="bentConnector3">
            <a:avLst>
              <a:gd name="adj1" fmla="val 16217"/>
            </a:avLst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カギ線コネクタ 21"/>
          <p:cNvCxnSpPr/>
          <p:nvPr/>
        </p:nvCxnSpPr>
        <p:spPr>
          <a:xfrm flipV="1">
            <a:off x="424136" y="3564564"/>
            <a:ext cx="1572121" cy="803988"/>
          </a:xfrm>
          <a:prstGeom prst="bentConnector3">
            <a:avLst>
              <a:gd name="adj1" fmla="val 69994"/>
            </a:avLst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カギ線コネクタ 32"/>
          <p:cNvCxnSpPr/>
          <p:nvPr/>
        </p:nvCxnSpPr>
        <p:spPr>
          <a:xfrm flipV="1">
            <a:off x="1983756" y="6897094"/>
            <a:ext cx="8352928" cy="1492006"/>
          </a:xfrm>
          <a:prstGeom prst="bentConnector3">
            <a:avLst>
              <a:gd name="adj1" fmla="val 78736"/>
            </a:avLst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カギ線コネクタ 33"/>
          <p:cNvCxnSpPr/>
          <p:nvPr/>
        </p:nvCxnSpPr>
        <p:spPr>
          <a:xfrm flipV="1">
            <a:off x="10336685" y="6125178"/>
            <a:ext cx="2368351" cy="771916"/>
          </a:xfrm>
          <a:prstGeom prst="bentConnector3">
            <a:avLst>
              <a:gd name="adj1" fmla="val 16217"/>
            </a:avLst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カギ線コネクタ 34"/>
          <p:cNvCxnSpPr/>
          <p:nvPr/>
        </p:nvCxnSpPr>
        <p:spPr>
          <a:xfrm flipV="1">
            <a:off x="424136" y="8389100"/>
            <a:ext cx="1572121" cy="803988"/>
          </a:xfrm>
          <a:prstGeom prst="bentConnector3">
            <a:avLst>
              <a:gd name="adj1" fmla="val 69994"/>
            </a:avLst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4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88232" y="1530591"/>
            <a:ext cx="1368680" cy="211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20">
                        <a14:foregroundMark x1="29294" y1="9125" x2="63037" y2="1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8132" y="6384776"/>
            <a:ext cx="1725192" cy="21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65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222214" y="3360440"/>
            <a:ext cx="10495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～階段を使いましょう～</a:t>
            </a:r>
            <a:r>
              <a:rPr lang="ja-JP" altLang="en-US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仙台あるこう会社</a:t>
            </a:r>
            <a:endParaRPr kumimoji="1" lang="ja-JP" altLang="en-US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98222" y="8401000"/>
            <a:ext cx="10405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～階段を使いましょう～　仙台あるこう会社</a:t>
            </a:r>
            <a:endParaRPr kumimoji="1" lang="ja-JP" altLang="en-US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8" name="図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5"/>
          <a:stretch/>
        </p:blipFill>
        <p:spPr bwMode="auto">
          <a:xfrm>
            <a:off x="-3545123" y="9987081"/>
            <a:ext cx="5628756" cy="3681886"/>
          </a:xfrm>
          <a:prstGeom prst="rect">
            <a:avLst/>
          </a:prstGeom>
          <a:ln w="9525" cap="flat" cmpd="sng" algn="ctr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図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392" y="9971266"/>
            <a:ext cx="5619937" cy="3697701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pic>
        <p:nvPicPr>
          <p:cNvPr id="10" name="図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3" t="10182" r="11315" b="18398"/>
          <a:stretch/>
        </p:blipFill>
        <p:spPr>
          <a:xfrm>
            <a:off x="8993088" y="9974409"/>
            <a:ext cx="6082937" cy="3669233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13" name="タイトル 1"/>
          <p:cNvSpPr txBox="1">
            <a:spLocks/>
          </p:cNvSpPr>
          <p:nvPr/>
        </p:nvSpPr>
        <p:spPr>
          <a:xfrm>
            <a:off x="-257175" y="4945136"/>
            <a:ext cx="13354719" cy="468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242819" tIns="121409" rIns="242819" bIns="121409" rtlCol="0" anchor="ctr">
            <a:normAutofit/>
          </a:bodyPr>
          <a:lstStyle>
            <a:lvl1pPr algn="ctr" defTabSz="2428189" rtl="0" eaLnBrk="1" latinLnBrk="0" hangingPunct="1">
              <a:spcBef>
                <a:spcPct val="0"/>
              </a:spcBef>
              <a:buNone/>
              <a:defRPr kumimoji="1" sz="11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07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禁煙を応援します！</a:t>
            </a:r>
            <a:endParaRPr lang="en-US" altLang="ja-JP" sz="10700" dirty="0">
              <a:solidFill>
                <a:prstClr val="black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ja-JP" altLang="en-US" sz="4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-258456" y="-23416"/>
            <a:ext cx="13356000" cy="468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242819" tIns="121409" rIns="242819" bIns="121409" rtlCol="0" anchor="ctr">
            <a:normAutofit fontScale="90000" lnSpcReduction="10000"/>
          </a:bodyPr>
          <a:lstStyle>
            <a:lvl1pPr algn="ctr" defTabSz="2428189" rtl="0" eaLnBrk="1" latinLnBrk="0" hangingPunct="1">
              <a:spcBef>
                <a:spcPct val="0"/>
              </a:spcBef>
              <a:buNone/>
              <a:defRPr kumimoji="1" sz="11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07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まず１か月、</a:t>
            </a:r>
            <a:r>
              <a:rPr lang="en-US" altLang="ja-JP" sz="107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/>
            </a:r>
            <a:br>
              <a:rPr lang="en-US" altLang="ja-JP" sz="107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107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続けてみましょう！</a:t>
            </a:r>
            <a:r>
              <a:rPr lang="en-US" altLang="ja-JP" sz="107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/>
            </a:r>
            <a:br>
              <a:rPr lang="en-US" altLang="ja-JP" sz="107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en-US" altLang="ja-JP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/>
            </a:r>
            <a:br>
              <a:rPr lang="en-US" altLang="ja-JP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endParaRPr lang="en-US" altLang="ja-JP" sz="107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038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6663505" y="0"/>
            <a:ext cx="12801600" cy="4424170"/>
          </a:xfrm>
        </p:spPr>
        <p:txBody>
          <a:bodyPr>
            <a:normAutofit/>
          </a:bodyPr>
          <a:lstStyle/>
          <a:p>
            <a:r>
              <a:rPr lang="ja-JP" altLang="en-US" sz="4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/>
            </a:r>
            <a:br>
              <a:rPr lang="ja-JP" altLang="en-US" sz="4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endParaRPr kumimoji="1" lang="ja-JP" altLang="en-US" sz="4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-257175" y="4945136"/>
            <a:ext cx="13354719" cy="468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242819" tIns="121409" rIns="242819" bIns="121409" rtlCol="0" anchor="ctr">
            <a:normAutofit/>
          </a:bodyPr>
          <a:lstStyle>
            <a:lvl1pPr algn="ctr" defTabSz="2428189" rtl="0" eaLnBrk="1" latinLnBrk="0" hangingPunct="1">
              <a:spcBef>
                <a:spcPct val="0"/>
              </a:spcBef>
              <a:buNone/>
              <a:defRPr kumimoji="1" sz="11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070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/>
            </a:r>
            <a:br>
              <a:rPr lang="en-US" altLang="ja-JP" sz="1070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endParaRPr lang="ja-JP" altLang="en-US" sz="4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5304656"/>
            <a:ext cx="128192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お疲れ</a:t>
            </a:r>
            <a:r>
              <a:rPr lang="ja-JP" altLang="en-US" sz="8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様。</a:t>
            </a:r>
            <a:endParaRPr lang="en-US" altLang="ja-JP" sz="8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lang="ja-JP" altLang="en-US" sz="8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今日</a:t>
            </a:r>
            <a:r>
              <a:rPr lang="ja-JP" altLang="en-US" sz="8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も頑張ろう！</a:t>
            </a:r>
            <a:endParaRPr lang="en-US" altLang="ja-JP" sz="8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84102" y="8750509"/>
            <a:ext cx="108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～階段を使いましょう～　仙台あるこう会社</a:t>
            </a:r>
            <a:endParaRPr kumimoji="1" lang="ja-JP" altLang="en-US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5" b="100000" l="0" r="100000">
                        <a14:foregroundMark x1="26465" y1="61375" x2="7993" y2="79500"/>
                        <a14:foregroundMark x1="29307" y1="95750" x2="71936" y2="95750"/>
                        <a14:foregroundMark x1="79396" y1="66000" x2="33925" y2="91875"/>
                        <a14:foregroundMark x1="49378" y1="66125" x2="51332" y2="93750"/>
                        <a14:foregroundMark x1="24512" y1="83125" x2="28774" y2="95500"/>
                        <a14:foregroundMark x1="76554" y1="83500" x2="72824" y2="95750"/>
                        <a14:foregroundMark x1="25400" y1="61125" x2="17052" y2="66750"/>
                        <a14:foregroundMark x1="16874" y1="67125" x2="6750" y2="81000"/>
                        <a14:foregroundMark x1="10480" y1="74375" x2="6750" y2="80875"/>
                        <a14:foregroundMark x1="6572" y1="81250" x2="5329" y2="85875"/>
                        <a14:foregroundMark x1="5151" y1="86250" x2="8171" y2="89500"/>
                        <a14:foregroundMark x1="8171" y1="90500" x2="15453" y2="90500"/>
                        <a14:foregroundMark x1="24512" y1="84125" x2="16163" y2="90250"/>
                        <a14:foregroundMark x1="77087" y1="84250" x2="83304" y2="89250"/>
                        <a14:foregroundMark x1="83659" y1="89875" x2="91829" y2="90500"/>
                        <a14:foregroundMark x1="80995" y1="64125" x2="93428" y2="77875"/>
                        <a14:foregroundMark x1="93428" y1="78875" x2="95560" y2="82625"/>
                        <a14:foregroundMark x1="95382" y1="83125" x2="95915" y2="87125"/>
                        <a14:foregroundMark x1="96270" y1="87500" x2="91829" y2="90875"/>
                        <a14:foregroundMark x1="69627" y1="61750" x2="75311" y2="61750"/>
                        <a14:foregroundMark x1="76554" y1="61750" x2="80284" y2="63125"/>
                        <a14:foregroundMark x1="73890" y1="55875" x2="70160" y2="61125"/>
                        <a14:foregroundMark x1="71581" y1="49500" x2="73890" y2="54875"/>
                        <a14:foregroundMark x1="74423" y1="46250" x2="72824" y2="49875"/>
                        <a14:foregroundMark x1="35879" y1="30000" x2="33925" y2="32875"/>
                        <a14:foregroundMark x1="65897" y1="29375" x2="67851" y2="34250"/>
                        <a14:foregroundMark x1="27709" y1="55875" x2="31972" y2="61750"/>
                        <a14:foregroundMark x1="27353" y1="55750" x2="31972" y2="46875"/>
                        <a14:foregroundMark x1="19005" y1="42875" x2="25044" y2="47125"/>
                        <a14:foregroundMark x1="26288" y1="47125" x2="28242" y2="47750"/>
                        <a14:foregroundMark x1="21314" y1="36250" x2="19005" y2="37500"/>
                        <a14:foregroundMark x1="18295" y1="37875" x2="18295" y2="41625"/>
                        <a14:foregroundMark x1="19716" y1="31750" x2="21670" y2="35875"/>
                        <a14:foregroundMark x1="24867" y1="14500" x2="18472" y2="19125"/>
                        <a14:foregroundMark x1="19005" y1="19500" x2="17052" y2="25625"/>
                        <a14:foregroundMark x1="17407" y1="26125" x2="18828" y2="31625"/>
                        <a14:foregroundMark x1="20426" y1="11125" x2="24156" y2="13875"/>
                        <a14:foregroundMark x1="20249" y1="10500" x2="30551" y2="9875"/>
                        <a14:foregroundMark x1="30195" y1="9750" x2="45115" y2="5125"/>
                        <a14:foregroundMark x1="45648" y1="5250" x2="58259" y2="4500"/>
                        <a14:foregroundMark x1="59147" y1="5250" x2="67851" y2="7250"/>
                        <a14:foregroundMark x1="57371" y1="4625" x2="61634" y2="4875"/>
                        <a14:foregroundMark x1="67673" y1="7500" x2="70515" y2="10500"/>
                        <a14:foregroundMark x1="71403" y1="10750" x2="76554" y2="12375"/>
                        <a14:foregroundMark x1="77087" y1="12750" x2="82238" y2="17500"/>
                        <a14:foregroundMark x1="78508" y1="13375" x2="80995" y2="15875"/>
                        <a14:foregroundMark x1="82238" y1="17500" x2="84547" y2="24750"/>
                        <a14:foregroundMark x1="84547" y1="25000" x2="83304" y2="29375"/>
                        <a14:foregroundMark x1="82416" y1="30625" x2="79929" y2="35625"/>
                        <a14:foregroundMark x1="73890" y1="61125" x2="79396" y2="61750"/>
                        <a14:foregroundMark x1="74778" y1="46875" x2="77265" y2="46500"/>
                        <a14:foregroundMark x1="80284" y1="36000" x2="82416" y2="37500"/>
                        <a14:foregroundMark x1="83659" y1="38250" x2="82771" y2="41625"/>
                        <a14:foregroundMark x1="83304" y1="41625" x2="77975" y2="4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240" y="5467337"/>
            <a:ext cx="2267268" cy="322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706" y1="36620" x2="71429" y2="40219"/>
                        <a14:foregroundMark x1="56061" y1="36620" x2="62121" y2="37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" y="5467337"/>
            <a:ext cx="2184663" cy="322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-258456" y="-23416"/>
            <a:ext cx="13356000" cy="468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242819" tIns="121409" rIns="242819" bIns="121409" rtlCol="0" anchor="ctr">
            <a:normAutofit fontScale="97500"/>
          </a:bodyPr>
          <a:lstStyle>
            <a:lvl1pPr algn="ctr" defTabSz="2428189" rtl="0" eaLnBrk="1" latinLnBrk="0" hangingPunct="1">
              <a:spcBef>
                <a:spcPct val="0"/>
              </a:spcBef>
              <a:buNone/>
              <a:defRPr kumimoji="1" sz="11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ja-JP" sz="107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-29842" y="480640"/>
            <a:ext cx="12831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体脂肪</a:t>
            </a:r>
            <a:r>
              <a:rPr kumimoji="1" lang="en-US" altLang="ja-JP" sz="9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1kg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85278" y="3784943"/>
            <a:ext cx="108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～階段を使いましょう～　仙台あるこう会社</a:t>
            </a:r>
            <a:endParaRPr kumimoji="1" lang="ja-JP" altLang="en-US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858570" y="1382563"/>
            <a:ext cx="6950942" cy="158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＝</a:t>
            </a:r>
            <a:r>
              <a:rPr lang="en-US" altLang="ja-JP" sz="9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7,000kcal</a:t>
            </a:r>
            <a:endParaRPr lang="ja-JP" altLang="en-US" sz="96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438" b="87500" l="8125" r="50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2" t="53769" r="50000" b="12317"/>
          <a:stretch/>
        </p:blipFill>
        <p:spPr bwMode="auto">
          <a:xfrm>
            <a:off x="1018944" y="1657602"/>
            <a:ext cx="4084277" cy="261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1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258456" y="-23936"/>
            <a:ext cx="13356000" cy="468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endParaRPr kumimoji="1" lang="ja-JP" altLang="en-US" sz="40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-258456" y="4944616"/>
            <a:ext cx="13356000" cy="468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242819" tIns="121409" rIns="242819" bIns="121409" rtlCol="0" anchor="ctr">
            <a:noAutofit/>
          </a:bodyPr>
          <a:lstStyle>
            <a:lvl1pPr algn="ctr" defTabSz="2428189" rtl="0" eaLnBrk="1" latinLnBrk="0" hangingPunct="1">
              <a:spcBef>
                <a:spcPct val="0"/>
              </a:spcBef>
              <a:buNone/>
              <a:defRPr kumimoji="1" sz="11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96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00200" y="8701226"/>
            <a:ext cx="108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～階段を使いましょう～　仙台あるこう会社</a:t>
            </a:r>
            <a:endParaRPr kumimoji="1" lang="ja-JP" altLang="en-US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16" y="386848"/>
            <a:ext cx="12794284" cy="304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まずは</a:t>
            </a:r>
            <a:r>
              <a:rPr lang="en-US" altLang="ja-JP" sz="9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</a:t>
            </a:r>
            <a:r>
              <a:rPr lang="ja-JP" altLang="en-US" sz="9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か月</a:t>
            </a:r>
            <a:endParaRPr lang="en-US" altLang="ja-JP" sz="96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lang="ja-JP" altLang="en-US" sz="9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続けてみましょう</a:t>
            </a:r>
            <a:r>
              <a:rPr lang="ja-JP" altLang="en-US" sz="9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！</a:t>
            </a:r>
            <a:endParaRPr lang="en-US" altLang="ja-JP" sz="96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18944" y="3732674"/>
            <a:ext cx="108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～階段を使いましょう～　仙台あるこう会社</a:t>
            </a:r>
            <a:endParaRPr kumimoji="1" lang="ja-JP" altLang="en-US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5304656"/>
            <a:ext cx="12801600" cy="304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階段</a:t>
            </a:r>
            <a:r>
              <a:rPr lang="ja-JP" altLang="en-US" sz="9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使って</a:t>
            </a:r>
            <a:endParaRPr lang="en-US" altLang="ja-JP" sz="96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ja-JP" altLang="en-US" sz="9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カロリー消費！</a:t>
            </a:r>
            <a:endParaRPr kumimoji="1" lang="ja-JP" altLang="en-US" sz="9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886" y="5354525"/>
            <a:ext cx="2455031" cy="326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68" r="98661">
                        <a14:foregroundMark x1="34672" y1="52924" x2="28916" y2="76034"/>
                        <a14:foregroundMark x1="71218" y1="33096" x2="65194" y2="60200"/>
                        <a14:foregroundMark x1="24498" y1="72040" x2="30656" y2="73466"/>
                        <a14:foregroundMark x1="62383" y1="39230" x2="75904" y2="42511"/>
                        <a14:foregroundMark x1="59705" y1="43937" x2="73226" y2="49358"/>
                        <a14:foregroundMark x1="62784" y1="59058" x2="70950" y2="55492"/>
                        <a14:foregroundMark x1="71218" y1="57347" x2="76573" y2="58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00" y="1"/>
            <a:ext cx="2429956" cy="22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21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258456" y="-23936"/>
            <a:ext cx="13356000" cy="468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ja-JP" sz="107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/>
            </a:r>
            <a:br>
              <a:rPr lang="en-US" altLang="ja-JP" sz="107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endParaRPr kumimoji="1" lang="ja-JP" altLang="en-US" sz="4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-258456" y="4944616"/>
            <a:ext cx="13356000" cy="468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242819" tIns="121409" rIns="242819" bIns="121409" rtlCol="0" anchor="ctr">
            <a:normAutofit fontScale="97500"/>
          </a:bodyPr>
          <a:lstStyle>
            <a:lvl1pPr algn="ctr" defTabSz="2428189" rtl="0" eaLnBrk="1" latinLnBrk="0" hangingPunct="1">
              <a:spcBef>
                <a:spcPct val="0"/>
              </a:spcBef>
              <a:buNone/>
              <a:defRPr kumimoji="1" sz="11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altLang="ja-JP" sz="107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AutoShape 2" descr="クリックすると新しいウィンドウで開きます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18586" y="6499786"/>
            <a:ext cx="128293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9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乗っている</a:t>
            </a:r>
            <a:r>
              <a:rPr lang="ja-JP" altLang="en-US" sz="9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かい？</a:t>
            </a:r>
            <a:endParaRPr kumimoji="1" lang="ja-JP" altLang="en-US" sz="9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53769" y="8632936"/>
            <a:ext cx="108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～階段を使いましょう～　仙台あるこう会社</a:t>
            </a:r>
            <a:endParaRPr kumimoji="1" lang="ja-JP" altLang="en-US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385460"/>
            <a:ext cx="12793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太もも</a:t>
            </a:r>
            <a:r>
              <a:rPr lang="ja-JP" altLang="en-US" sz="9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の筋肉を鍛えて基礎代謝</a:t>
            </a:r>
            <a:r>
              <a:rPr lang="en-US" altLang="ja-JP" sz="9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UP</a:t>
            </a:r>
            <a:r>
              <a:rPr lang="ja-JP" altLang="en-US" sz="9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！</a:t>
            </a:r>
            <a:endParaRPr lang="en-US" altLang="ja-JP" sz="96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19497" y="3732674"/>
            <a:ext cx="108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～階段を使いましょう～　仙台あるこう会社</a:t>
            </a:r>
            <a:endParaRPr kumimoji="1" lang="ja-JP" altLang="en-US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" y="6072149"/>
            <a:ext cx="2714247" cy="257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024" y="1842588"/>
            <a:ext cx="1357977" cy="173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98089" y="5727461"/>
            <a:ext cx="271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体重計</a:t>
            </a:r>
            <a:endParaRPr kumimoji="1" lang="ja-JP" altLang="en-US" sz="2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58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8992" y1="30125" x2="12605" y2="70250"/>
                        <a14:foregroundMark x1="17647" y1="66125" x2="82185" y2="79125"/>
                        <a14:foregroundMark x1="61849" y1="55375" x2="57647" y2="76625"/>
                        <a14:foregroundMark x1="35966" y1="83875" x2="81008" y2="92125"/>
                        <a14:foregroundMark x1="27059" y1="72750" x2="42689" y2="73750"/>
                        <a14:foregroundMark x1="31092" y1="11000" x2="40672" y2="11000"/>
                        <a14:foregroundMark x1="41513" y1="10625" x2="57983" y2="6125"/>
                        <a14:foregroundMark x1="59328" y1="6000" x2="66891" y2="6000"/>
                        <a14:foregroundMark x1="68067" y1="6125" x2="75462" y2="8875"/>
                        <a14:foregroundMark x1="75630" y1="9250" x2="78487" y2="11500"/>
                        <a14:foregroundMark x1="78992" y1="12125" x2="83025" y2="12625"/>
                        <a14:foregroundMark x1="84202" y1="13750" x2="88235" y2="17375"/>
                        <a14:foregroundMark x1="88235" y1="18125" x2="90756" y2="23625"/>
                        <a14:foregroundMark x1="91261" y1="24250" x2="90252" y2="31000"/>
                        <a14:foregroundMark x1="89076" y1="31625" x2="86387" y2="37500"/>
                        <a14:foregroundMark x1="31597" y1="32625" x2="31933" y2="37250"/>
                        <a14:foregroundMark x1="31933" y1="11625" x2="31092" y2="13250"/>
                        <a14:foregroundMark x1="10252" y1="42750" x2="5210" y2="65125"/>
                        <a14:foregroundMark x1="37479" y1="94875" x2="78992" y2="94625"/>
                        <a14:foregroundMark x1="46723" y1="66000" x2="75966" y2="69375"/>
                        <a14:foregroundMark x1="11765" y1="71250" x2="32269" y2="74750"/>
                        <a14:foregroundMark x1="5210" y1="65375" x2="5714" y2="68875"/>
                        <a14:foregroundMark x1="6555" y1="69250" x2="11092" y2="71500"/>
                        <a14:foregroundMark x1="11429" y1="72500" x2="16303" y2="72875"/>
                        <a14:foregroundMark x1="33782" y1="75750" x2="37479" y2="93875"/>
                        <a14:foregroundMark x1="9748" y1="32375" x2="10588" y2="42750"/>
                        <a14:foregroundMark x1="9580" y1="32250" x2="12269" y2="30375"/>
                        <a14:foregroundMark x1="13277" y1="29750" x2="24202" y2="30750"/>
                        <a14:foregroundMark x1="24874" y1="31000" x2="27059" y2="32875"/>
                        <a14:foregroundMark x1="26723" y1="32625" x2="26387" y2="36250"/>
                        <a14:foregroundMark x1="19160" y1="43250" x2="17647" y2="62875"/>
                        <a14:foregroundMark x1="19328" y1="43250" x2="22689" y2="38500"/>
                        <a14:foregroundMark x1="22689" y1="37125" x2="22689" y2="38500"/>
                        <a14:foregroundMark x1="18487" y1="60625" x2="31933" y2="60625"/>
                        <a14:foregroundMark x1="32773" y1="60500" x2="37983" y2="62125"/>
                        <a14:foregroundMark x1="37983" y1="62875" x2="51429" y2="62750"/>
                        <a14:foregroundMark x1="54118" y1="59625" x2="54622" y2="62500"/>
                        <a14:foregroundMark x1="51092" y1="62750" x2="56471" y2="60125"/>
                        <a14:foregroundMark x1="29748" y1="39375" x2="31429" y2="45375"/>
                        <a14:foregroundMark x1="80000" y1="94500" x2="86050" y2="75500"/>
                        <a14:foregroundMark x1="68235" y1="63500" x2="76975" y2="66125"/>
                        <a14:foregroundMark x1="77815" y1="66625" x2="81345" y2="67375"/>
                        <a14:foregroundMark x1="82521" y1="67375" x2="85882" y2="70500"/>
                        <a14:foregroundMark x1="85882" y1="71000" x2="86891" y2="75500"/>
                        <a14:foregroundMark x1="86891" y1="76375" x2="84370" y2="85250"/>
                        <a14:foregroundMark x1="63697" y1="59875" x2="75126" y2="55375"/>
                        <a14:foregroundMark x1="81176" y1="49500" x2="75462" y2="55375"/>
                        <a14:foregroundMark x1="87731" y1="37250" x2="89580" y2="38750"/>
                        <a14:foregroundMark x1="90252" y1="39375" x2="89580" y2="43375"/>
                        <a14:foregroundMark x1="82185" y1="48625" x2="86387" y2="46500"/>
                        <a14:foregroundMark x1="89580" y1="43375" x2="86555" y2="47000"/>
                        <a14:foregroundMark x1="34958" y1="15750" x2="28403" y2="21250"/>
                        <a14:foregroundMark x1="28571" y1="22500" x2="28571" y2="30375"/>
                        <a14:foregroundMark x1="31933" y1="13500" x2="34958" y2="16000"/>
                        <a14:foregroundMark x1="38992" y1="88750" x2="56471" y2="90375"/>
                        <a14:foregroundMark x1="18824" y1="73500" x2="22017" y2="73875"/>
                        <a14:foregroundMark x1="32437" y1="46250" x2="37143" y2="48500"/>
                        <a14:foregroundMark x1="38824" y1="48875" x2="42521" y2="54375"/>
                        <a14:foregroundMark x1="38824" y1="49875" x2="38992" y2="51750"/>
                        <a14:foregroundMark x1="43193" y1="55000" x2="52941" y2="59500"/>
                        <a14:foregroundMark x1="65042" y1="61875" x2="67227" y2="62500"/>
                        <a14:foregroundMark x1="30084" y1="38125" x2="28571" y2="40750"/>
                        <a14:foregroundMark x1="28571" y1="41625" x2="30588" y2="44250"/>
                        <a14:foregroundMark x1="30756" y1="59875" x2="36639" y2="61125"/>
                        <a14:foregroundMark x1="45882" y1="9000" x2="54958" y2="6125"/>
                        <a14:foregroundMark x1="44017" y1="37361" x2="80983" y2="40064"/>
                        <a14:foregroundMark x1="53846" y1="34499" x2="76068" y2="33545"/>
                        <a14:backgroundMark x1="29748" y1="35875" x2="26387" y2="4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312" y="4872608"/>
            <a:ext cx="1944216" cy="261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258456" y="-23936"/>
            <a:ext cx="13356000" cy="468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kumimoji="1" lang="ja-JP" altLang="en-US" sz="44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-258456" y="4944616"/>
            <a:ext cx="13356000" cy="468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242819" tIns="121409" rIns="242819" bIns="121409" rtlCol="0" anchor="ctr">
            <a:normAutofit/>
          </a:bodyPr>
          <a:lstStyle>
            <a:lvl1pPr algn="ctr" defTabSz="2428189" rtl="0" eaLnBrk="1" latinLnBrk="0" hangingPunct="1">
              <a:spcBef>
                <a:spcPct val="0"/>
              </a:spcBef>
              <a:buNone/>
              <a:defRPr kumimoji="1" sz="11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070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/>
            </a:r>
            <a:br>
              <a:rPr lang="en-US" altLang="ja-JP" sz="1070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endParaRPr lang="ja-JP" altLang="en-US" sz="4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96244" y="8689032"/>
            <a:ext cx="108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～階段を使いましょう～　仙台あるこう会社</a:t>
            </a:r>
            <a:endParaRPr kumimoji="1" lang="ja-JP" altLang="en-US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7912" y="386848"/>
            <a:ext cx="12809512" cy="304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健康な身体</a:t>
            </a:r>
            <a:r>
              <a:rPr lang="ja-JP" altLang="en-US" sz="9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を維持して</a:t>
            </a:r>
            <a:endParaRPr lang="en-US" altLang="ja-JP" sz="96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lang="ja-JP" altLang="en-US" sz="9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生産性</a:t>
            </a:r>
            <a:r>
              <a:rPr lang="en-US" altLang="ja-JP" sz="9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UP</a:t>
            </a:r>
            <a:r>
              <a:rPr lang="ja-JP" altLang="en-US" sz="9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！</a:t>
            </a:r>
            <a:endParaRPr lang="en-US" altLang="ja-JP" sz="96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18944" y="3732674"/>
            <a:ext cx="108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～階段を使いましょう～　仙台あるこう会社</a:t>
            </a:r>
            <a:endParaRPr kumimoji="1" lang="ja-JP" altLang="en-US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AutoShape 2" descr="http://blogimg.goo.ne.jp/user_image/7f/ff/434561819986f0e4031ecdbbb8ec0407.png"/>
          <p:cNvSpPr>
            <a:spLocks noChangeAspect="1" noChangeArrowheads="1"/>
          </p:cNvSpPr>
          <p:nvPr/>
        </p:nvSpPr>
        <p:spPr bwMode="auto">
          <a:xfrm>
            <a:off x="63500" y="-136525"/>
            <a:ext cx="4495800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47" y="5282004"/>
            <a:ext cx="128293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その調子！</a:t>
            </a:r>
            <a:endParaRPr lang="en-US" altLang="ja-JP" sz="96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lang="ja-JP" altLang="en-US" sz="9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次の</a:t>
            </a:r>
            <a:r>
              <a:rPr lang="ja-JP" altLang="en-US" sz="9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階段</a:t>
            </a:r>
            <a:r>
              <a:rPr lang="ja-JP" altLang="en-US" sz="9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も頑張ろう</a:t>
            </a:r>
            <a:endParaRPr kumimoji="1" lang="ja-JP" altLang="en-US" sz="9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087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258456" y="-23936"/>
            <a:ext cx="13356000" cy="468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kumimoji="1" lang="ja-JP" altLang="en-US" sz="44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-258456" y="4944616"/>
            <a:ext cx="13356000" cy="468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242819" tIns="121409" rIns="242819" bIns="121409" rtlCol="0" anchor="ctr">
            <a:normAutofit/>
          </a:bodyPr>
          <a:lstStyle>
            <a:lvl1pPr algn="ctr" defTabSz="2428189" rtl="0" eaLnBrk="1" latinLnBrk="0" hangingPunct="1">
              <a:spcBef>
                <a:spcPct val="0"/>
              </a:spcBef>
              <a:buNone/>
              <a:defRPr kumimoji="1" sz="11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070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/>
            </a:r>
            <a:br>
              <a:rPr lang="en-US" altLang="ja-JP" sz="1070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endParaRPr lang="ja-JP" altLang="en-US" sz="4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5304656"/>
            <a:ext cx="12809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その１段が</a:t>
            </a:r>
            <a:endParaRPr lang="en-US" altLang="ja-JP" sz="96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lang="ja-JP" altLang="en-US" sz="9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健康への第一歩</a:t>
            </a:r>
            <a:endParaRPr lang="en-US" altLang="ja-JP" sz="96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00200" y="8701226"/>
            <a:ext cx="108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～階段を使いましょう～　仙台あるこう会社</a:t>
            </a:r>
            <a:endParaRPr kumimoji="1" lang="ja-JP" altLang="en-US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386848"/>
            <a:ext cx="12809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毎日</a:t>
            </a:r>
            <a:r>
              <a:rPr lang="ja-JP" altLang="en-US" sz="9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続けて</a:t>
            </a:r>
            <a:endParaRPr lang="en-US" altLang="ja-JP" sz="96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lang="ja-JP" altLang="en-US" sz="9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コツコツ消費！</a:t>
            </a:r>
            <a:endParaRPr lang="en-US" altLang="ja-JP" sz="96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18944" y="3732674"/>
            <a:ext cx="108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～階段を使いましょう～　仙台あるこう会社</a:t>
            </a:r>
            <a:endParaRPr kumimoji="1" lang="ja-JP" altLang="en-US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71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220" y="5664696"/>
            <a:ext cx="2448272" cy="280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5" b="100000" l="0" r="100000">
                        <a14:foregroundMark x1="26465" y1="61375" x2="7993" y2="79500"/>
                        <a14:foregroundMark x1="29307" y1="95750" x2="71936" y2="95750"/>
                        <a14:foregroundMark x1="79396" y1="66000" x2="33925" y2="91875"/>
                        <a14:foregroundMark x1="49378" y1="66125" x2="51332" y2="93750"/>
                        <a14:foregroundMark x1="24512" y1="83125" x2="28774" y2="95500"/>
                        <a14:foregroundMark x1="76554" y1="83500" x2="72824" y2="95750"/>
                        <a14:foregroundMark x1="25400" y1="61125" x2="17052" y2="66750"/>
                        <a14:foregroundMark x1="16874" y1="67125" x2="6750" y2="81000"/>
                        <a14:foregroundMark x1="10480" y1="74375" x2="6750" y2="80875"/>
                        <a14:foregroundMark x1="6572" y1="81250" x2="5329" y2="85875"/>
                        <a14:foregroundMark x1="5151" y1="86250" x2="8171" y2="89500"/>
                        <a14:foregroundMark x1="8171" y1="90500" x2="15453" y2="90500"/>
                        <a14:foregroundMark x1="24512" y1="84125" x2="16163" y2="90250"/>
                        <a14:foregroundMark x1="77087" y1="84250" x2="83304" y2="89250"/>
                        <a14:foregroundMark x1="83659" y1="89875" x2="91829" y2="90500"/>
                        <a14:foregroundMark x1="80995" y1="64125" x2="93428" y2="77875"/>
                        <a14:foregroundMark x1="93428" y1="78875" x2="95560" y2="82625"/>
                        <a14:foregroundMark x1="95382" y1="83125" x2="95915" y2="87125"/>
                        <a14:foregroundMark x1="96270" y1="87500" x2="91829" y2="90875"/>
                        <a14:foregroundMark x1="69627" y1="61750" x2="75311" y2="61750"/>
                        <a14:foregroundMark x1="76554" y1="61750" x2="80284" y2="63125"/>
                        <a14:foregroundMark x1="73890" y1="55875" x2="70160" y2="61125"/>
                        <a14:foregroundMark x1="71581" y1="49500" x2="73890" y2="54875"/>
                        <a14:foregroundMark x1="74423" y1="46250" x2="72824" y2="49875"/>
                        <a14:foregroundMark x1="35879" y1="30000" x2="33925" y2="32875"/>
                        <a14:foregroundMark x1="65897" y1="29375" x2="67851" y2="34250"/>
                        <a14:foregroundMark x1="27709" y1="55875" x2="31972" y2="61750"/>
                        <a14:foregroundMark x1="27353" y1="55750" x2="31972" y2="46875"/>
                        <a14:foregroundMark x1="19005" y1="42875" x2="25044" y2="47125"/>
                        <a14:foregroundMark x1="26288" y1="47125" x2="28242" y2="47750"/>
                        <a14:foregroundMark x1="21314" y1="36250" x2="19005" y2="37500"/>
                        <a14:foregroundMark x1="18295" y1="37875" x2="18295" y2="41625"/>
                        <a14:foregroundMark x1="19716" y1="31750" x2="21670" y2="35875"/>
                        <a14:foregroundMark x1="24867" y1="14500" x2="18472" y2="19125"/>
                        <a14:foregroundMark x1="19005" y1="19500" x2="17052" y2="25625"/>
                        <a14:foregroundMark x1="17407" y1="26125" x2="18828" y2="31625"/>
                        <a14:foregroundMark x1="20426" y1="11125" x2="24156" y2="13875"/>
                        <a14:foregroundMark x1="20249" y1="10500" x2="30551" y2="9875"/>
                        <a14:foregroundMark x1="30195" y1="9750" x2="45115" y2="5125"/>
                        <a14:foregroundMark x1="45648" y1="5250" x2="58259" y2="4500"/>
                        <a14:foregroundMark x1="59147" y1="5250" x2="67851" y2="7250"/>
                        <a14:foregroundMark x1="57371" y1="4625" x2="61634" y2="4875"/>
                        <a14:foregroundMark x1="67673" y1="7500" x2="70515" y2="10500"/>
                        <a14:foregroundMark x1="71403" y1="10750" x2="76554" y2="12375"/>
                        <a14:foregroundMark x1="77087" y1="12750" x2="82238" y2="17500"/>
                        <a14:foregroundMark x1="78508" y1="13375" x2="80995" y2="15875"/>
                        <a14:foregroundMark x1="82238" y1="17500" x2="84547" y2="24750"/>
                        <a14:foregroundMark x1="84547" y1="25000" x2="83304" y2="29375"/>
                        <a14:foregroundMark x1="82416" y1="30625" x2="79929" y2="35625"/>
                        <a14:foregroundMark x1="73890" y1="61125" x2="79396" y2="61750"/>
                        <a14:foregroundMark x1="74778" y1="46875" x2="77265" y2="46500"/>
                        <a14:foregroundMark x1="80284" y1="36000" x2="82416" y2="37500"/>
                        <a14:foregroundMark x1="83659" y1="38250" x2="82771" y2="41625"/>
                        <a14:foregroundMark x1="83304" y1="41625" x2="77975" y2="4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326" y="510979"/>
            <a:ext cx="2267268" cy="322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7706" y1="36620" x2="71429" y2="40219"/>
                        <a14:foregroundMark x1="56061" y1="36620" x2="62121" y2="37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3" y="510979"/>
            <a:ext cx="2184663" cy="322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72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258456" y="-23936"/>
            <a:ext cx="13356000" cy="4680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endParaRPr kumimoji="1" lang="ja-JP" altLang="en-US" sz="40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-258456" y="4944616"/>
            <a:ext cx="13356000" cy="468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242819" tIns="121409" rIns="242819" bIns="121409" rtlCol="0" anchor="ctr">
            <a:normAutofit/>
          </a:bodyPr>
          <a:lstStyle>
            <a:lvl1pPr algn="ctr" defTabSz="2428189" rtl="0" eaLnBrk="1" latinLnBrk="0" hangingPunct="1">
              <a:spcBef>
                <a:spcPct val="0"/>
              </a:spcBef>
              <a:buNone/>
              <a:defRPr kumimoji="1" sz="11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070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/>
            </a:r>
            <a:br>
              <a:rPr lang="en-US" altLang="ja-JP" sz="1070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endParaRPr lang="ja-JP" altLang="en-US" sz="4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4741" y="5304656"/>
            <a:ext cx="128063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毎日続けて</a:t>
            </a:r>
            <a:endParaRPr kumimoji="1" lang="en-US" altLang="ja-JP" sz="96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lang="ja-JP" altLang="en-US" sz="9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コツコツ貯筋を</a:t>
            </a:r>
            <a:endParaRPr kumimoji="1" lang="ja-JP" altLang="en-US" sz="9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97828" y="8701226"/>
            <a:ext cx="108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～階段を使いましょう～　仙台あるこう会社</a:t>
            </a:r>
            <a:endParaRPr lang="en-US" altLang="ja-JP" sz="40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4740" y="385460"/>
            <a:ext cx="128063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9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9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段</a:t>
            </a:r>
            <a:r>
              <a:rPr lang="en-US" altLang="ja-JP" sz="9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9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段の積み重ねが</a:t>
            </a:r>
            <a:endParaRPr lang="en-US" altLang="ja-JP" sz="96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9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健康につながる！</a:t>
            </a:r>
            <a:endParaRPr lang="en-US" altLang="ja-JP" sz="96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18944" y="3732674"/>
            <a:ext cx="108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～階段を使いましょう～　仙台あるこう会社</a:t>
            </a:r>
            <a:endParaRPr lang="en-US" altLang="ja-JP" sz="40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8365" y1="45821" x2="49398" y2="50144"/>
                        <a14:foregroundMark x1="58176" y1="44957" x2="58176" y2="48415"/>
                        <a14:foregroundMark x1="70568" y1="48415" x2="67470" y2="514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12" y="5604964"/>
            <a:ext cx="2188532" cy="261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365" y1="45821" x2="49398" y2="50144"/>
                        <a14:foregroundMark x1="58176" y1="44957" x2="58176" y2="48415"/>
                        <a14:foregroundMark x1="70568" y1="48415" x2="67470" y2="514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13066" y="5604964"/>
            <a:ext cx="2188532" cy="261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49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258456" y="-23936"/>
            <a:ext cx="13356000" cy="468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kumimoji="1" lang="ja-JP" altLang="en-US" sz="44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-258456" y="4944616"/>
            <a:ext cx="13356000" cy="468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242819" tIns="121409" rIns="242819" bIns="121409" rtlCol="0" anchor="ctr">
            <a:normAutofit/>
          </a:bodyPr>
          <a:lstStyle>
            <a:lvl1pPr algn="ctr" defTabSz="2428189" rtl="0" eaLnBrk="1" latinLnBrk="0" hangingPunct="1">
              <a:spcBef>
                <a:spcPct val="0"/>
              </a:spcBef>
              <a:buNone/>
              <a:defRPr kumimoji="1" sz="11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070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/>
            </a:r>
            <a:br>
              <a:rPr lang="en-US" altLang="ja-JP" sz="1070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endParaRPr lang="ja-JP" altLang="en-US" sz="4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0344" y="5304656"/>
            <a:ext cx="12811944" cy="304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足元ちゃんと</a:t>
            </a:r>
            <a:endParaRPr lang="en-US" altLang="ja-JP" sz="96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lang="ja-JP" altLang="en-US" sz="9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見えますか？</a:t>
            </a:r>
            <a:endParaRPr kumimoji="1" lang="ja-JP" altLang="en-US" sz="9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7280" y="8597007"/>
            <a:ext cx="108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～階段を使いましょう～　仙台あるこう会社</a:t>
            </a:r>
            <a:endParaRPr kumimoji="1" lang="ja-JP" altLang="en-US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10344" y="386848"/>
            <a:ext cx="12811944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</a:t>
            </a:r>
            <a:r>
              <a:rPr lang="ja-JP" altLang="en-US" sz="8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階から</a:t>
            </a:r>
            <a:r>
              <a:rPr lang="ja-JP" altLang="en-US" sz="8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</a:t>
            </a:r>
            <a:r>
              <a:rPr lang="ja-JP" altLang="en-US" sz="8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階まで</a:t>
            </a:r>
            <a:endParaRPr lang="en-US" altLang="ja-JP" sz="88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lang="ja-JP" altLang="en-US" sz="115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〇〇段</a:t>
            </a:r>
            <a:endParaRPr lang="en-US" altLang="ja-JP" sz="115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32248" y="3732674"/>
            <a:ext cx="108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～階段を使いましょう～　仙台あるこう会社</a:t>
            </a:r>
            <a:endParaRPr kumimoji="1" lang="ja-JP" altLang="en-US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9875" y1="96000" x2="68847" y2="93429"/>
                        <a14:foregroundMark x1="39875" y1="94286" x2="53894" y2="91286"/>
                        <a14:foregroundMark x1="3427" y1="51000" x2="9034" y2="52286"/>
                        <a14:foregroundMark x1="1246" y1="56000" x2="8411" y2="55571"/>
                        <a14:foregroundMark x1="3115" y1="61286" x2="9346" y2="59286"/>
                        <a14:foregroundMark x1="93146" y1="9286" x2="96885" y2="8429"/>
                        <a14:foregroundMark x1="92523" y1="12143" x2="95639" y2="1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880" y="5448672"/>
            <a:ext cx="1883584" cy="410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カギ線コネクタ 8"/>
          <p:cNvCxnSpPr/>
          <p:nvPr/>
        </p:nvCxnSpPr>
        <p:spPr>
          <a:xfrm flipV="1">
            <a:off x="1983756" y="2000550"/>
            <a:ext cx="8352928" cy="1492006"/>
          </a:xfrm>
          <a:prstGeom prst="bentConnector3">
            <a:avLst>
              <a:gd name="adj1" fmla="val 78736"/>
            </a:avLst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カギ線コネクタ 9"/>
          <p:cNvCxnSpPr/>
          <p:nvPr/>
        </p:nvCxnSpPr>
        <p:spPr>
          <a:xfrm flipV="1">
            <a:off x="10336685" y="1228634"/>
            <a:ext cx="2368351" cy="771916"/>
          </a:xfrm>
          <a:prstGeom prst="bentConnector3">
            <a:avLst>
              <a:gd name="adj1" fmla="val 16217"/>
            </a:avLst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カギ線コネクタ 10"/>
          <p:cNvCxnSpPr/>
          <p:nvPr/>
        </p:nvCxnSpPr>
        <p:spPr>
          <a:xfrm flipV="1">
            <a:off x="424136" y="3492556"/>
            <a:ext cx="1572121" cy="803988"/>
          </a:xfrm>
          <a:prstGeom prst="bentConnector3">
            <a:avLst>
              <a:gd name="adj1" fmla="val 69994"/>
            </a:avLst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8806" y1="15500" x2="65129" y2="6125"/>
                        <a14:foregroundMark x1="28358" y1="90625" x2="27137" y2="95375"/>
                        <a14:foregroundMark x1="69742" y1="96250" x2="75577" y2="94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24" y="1542584"/>
            <a:ext cx="1873712" cy="203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36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363</Words>
  <Application>Microsoft Office PowerPoint</Application>
  <PresentationFormat>A3 297x420 mm</PresentationFormat>
  <Paragraphs>68</Paragraphs>
  <Slides>10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HGS創英角ｺﾞｼｯｸUB</vt:lpstr>
      <vt:lpstr>ＭＳ Ｐゴシック</vt:lpstr>
      <vt:lpstr>UD デジタル 教科書体 NK-B</vt:lpstr>
      <vt:lpstr>メイリオ</vt:lpstr>
      <vt:lpstr>Arial</vt:lpstr>
      <vt:lpstr>Calibri</vt:lpstr>
      <vt:lpstr>Office ​​テーマ</vt:lpstr>
      <vt:lpstr>まず１か月、 続けてみましょう！  </vt:lpstr>
      <vt:lpstr>PowerPoint プレゼンテーション</vt:lpstr>
      <vt:lpstr> </vt:lpstr>
      <vt:lpstr>PowerPoint プレゼンテーション</vt:lpstr>
      <vt:lpstr>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仙台市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活動量維持・増加の取り組み_蹴り上げ面表示内容</dc:title>
  <dc:creator>仙台市</dc:creator>
  <cp:lastModifiedBy>岩上　珠生</cp:lastModifiedBy>
  <cp:revision>107</cp:revision>
  <cp:lastPrinted>2022-10-11T05:24:33Z</cp:lastPrinted>
  <dcterms:created xsi:type="dcterms:W3CDTF">2018-03-21T13:04:03Z</dcterms:created>
  <dcterms:modified xsi:type="dcterms:W3CDTF">2022-10-12T23:56:20Z</dcterms:modified>
</cp:coreProperties>
</file>