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8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9413" cy="49530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4" y="1"/>
            <a:ext cx="2919412" cy="495300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97D2EFEF-42BA-4C03-AF08-BAAE919A3FA4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3488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1" y="4749801"/>
            <a:ext cx="5389563" cy="3886200"/>
          </a:xfrm>
          <a:prstGeom prst="rect">
            <a:avLst/>
          </a:prstGeom>
        </p:spPr>
        <p:txBody>
          <a:bodyPr vert="horz" lIns="91430" tIns="45715" rIns="91430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4" y="9374188"/>
            <a:ext cx="2919412" cy="495300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63CD6EDF-65EC-4981-9F92-A338FD03F2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35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604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9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073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9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5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525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919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475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573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7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01804-530A-44A7-875A-ECA536041BEF}" type="datetimeFigureOut">
              <a:rPr kumimoji="1" lang="ja-JP" altLang="en-US" smtClean="0"/>
              <a:t>2023/3/30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7428E-866D-42A7-9CEE-C6F8909FC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784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6044513" y="261610"/>
            <a:ext cx="614045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</a:t>
            </a:r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再発防止策</a:t>
            </a:r>
            <a:r>
              <a:rPr lang="ja-JP" altLang="en-US" sz="12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  <a:endParaRPr kumimoji="1"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人的対策</a:t>
            </a:r>
            <a:r>
              <a:rPr lang="en-US" altLang="ja-JP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物的対策</a:t>
            </a:r>
            <a:r>
              <a:rPr lang="en-US" altLang="ja-JP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en-US" altLang="ja-JP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管理的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対策</a:t>
            </a:r>
            <a:r>
              <a:rPr lang="en-US" altLang="ja-JP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2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＜その他資料＞</a:t>
            </a:r>
            <a:endParaRPr kumimoji="1" lang="en-US" altLang="ja-JP" sz="1200" b="1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例　：事故の概要図や写真（事故発生時、再発防止策後）などを貼り付けて下さい。</a:t>
            </a:r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注意：個人情報は、掲載しないでください。</a:t>
            </a:r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200" y="8036"/>
            <a:ext cx="3362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事故概要と再発防止策</a:t>
            </a:r>
            <a:endParaRPr lang="en-US" altLang="ja-JP" sz="1400" b="1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554789" y="0"/>
            <a:ext cx="16372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処理要領 参考様式</a:t>
            </a:r>
            <a:r>
              <a:rPr lang="en-US" altLang="ja-JP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</a:p>
        </p:txBody>
      </p:sp>
      <p:pic>
        <p:nvPicPr>
          <p:cNvPr id="8" name="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15813"/>
            <a:ext cx="5936563" cy="641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828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ワイド画面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2023-03-30T05:28:03Z</dcterms:created>
  <dcterms:modified xsi:type="dcterms:W3CDTF">2023-03-30T05:28:07Z</dcterms:modified>
</cp:coreProperties>
</file>